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Kollektif Bold" charset="1" panose="020B0604020101010102"/>
      <p:regular r:id="rId14"/>
    </p:embeddedFont>
    <p:embeddedFont>
      <p:font typeface="Kollektif" charset="1" panose="020B0604020101010102"/>
      <p:regular r:id="rId15"/>
    </p:embeddedFont>
    <p:embeddedFont>
      <p:font typeface="Londrina Solid Heavy" charset="1" panose="00000A00000000000000"/>
      <p:regular r:id="rId16"/>
    </p:embeddedFont>
    <p:embeddedFont>
      <p:font typeface="Negrita Pro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7" t="0" r="-244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3774" y="1019175"/>
            <a:ext cx="13480453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b="true" sz="1200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Meet the culture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95298" y="2724150"/>
            <a:ext cx="769740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by Rock Bottom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570625" y="6696716"/>
            <a:ext cx="20017429" cy="3974726"/>
            <a:chOff x="0" y="0"/>
            <a:chExt cx="5272080" cy="10468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72080" cy="1046841"/>
            </a:xfrm>
            <a:custGeom>
              <a:avLst/>
              <a:gdLst/>
              <a:ahLst/>
              <a:cxnLst/>
              <a:rect r="r" b="b" t="t" l="l"/>
              <a:pathLst>
                <a:path h="1046841" w="5272080">
                  <a:moveTo>
                    <a:pt x="0" y="0"/>
                  </a:moveTo>
                  <a:lnTo>
                    <a:pt x="5272080" y="0"/>
                  </a:lnTo>
                  <a:lnTo>
                    <a:pt x="5272080" y="1046841"/>
                  </a:lnTo>
                  <a:lnTo>
                    <a:pt x="0" y="1046841"/>
                  </a:lnTo>
                  <a:close/>
                </a:path>
              </a:pathLst>
            </a:custGeom>
            <a:solidFill>
              <a:srgbClr val="3630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72080" cy="1084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997062" y="4369779"/>
            <a:ext cx="19642229" cy="5917221"/>
          </a:xfrm>
          <a:custGeom>
            <a:avLst/>
            <a:gdLst/>
            <a:ahLst/>
            <a:cxnLst/>
            <a:rect r="r" b="b" t="t" l="l"/>
            <a:pathLst>
              <a:path h="5917221" w="19642229">
                <a:moveTo>
                  <a:pt x="0" y="0"/>
                </a:moveTo>
                <a:lnTo>
                  <a:pt x="19642229" y="0"/>
                </a:lnTo>
                <a:lnTo>
                  <a:pt x="19642229" y="5917221"/>
                </a:lnTo>
                <a:lnTo>
                  <a:pt x="0" y="5917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7" t="0" r="-24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901947" cy="936200"/>
            <a:chOff x="0" y="0"/>
            <a:chExt cx="237550" cy="246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550" cy="246571"/>
            </a:xfrm>
            <a:custGeom>
              <a:avLst/>
              <a:gdLst/>
              <a:ahLst/>
              <a:cxnLst/>
              <a:rect r="r" b="b" t="t" l="l"/>
              <a:pathLst>
                <a:path h="246571" w="237550">
                  <a:moveTo>
                    <a:pt x="0" y="0"/>
                  </a:moveTo>
                  <a:lnTo>
                    <a:pt x="237550" y="0"/>
                  </a:lnTo>
                  <a:lnTo>
                    <a:pt x="237550" y="246571"/>
                  </a:lnTo>
                  <a:lnTo>
                    <a:pt x="0" y="246571"/>
                  </a:lnTo>
                  <a:close/>
                </a:path>
              </a:pathLst>
            </a:custGeom>
            <a:solidFill>
              <a:srgbClr val="8B51B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550" cy="284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917275"/>
            <a:ext cx="16230600" cy="47625"/>
            <a:chOff x="0" y="0"/>
            <a:chExt cx="4274726" cy="125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2543"/>
            </a:xfrm>
            <a:custGeom>
              <a:avLst/>
              <a:gdLst/>
              <a:ahLst/>
              <a:cxnLst/>
              <a:rect r="r" b="b" t="t" l="l"/>
              <a:pathLst>
                <a:path h="1254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8B51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5754" y="1186318"/>
            <a:ext cx="689730" cy="585408"/>
          </a:xfrm>
          <a:custGeom>
            <a:avLst/>
            <a:gdLst/>
            <a:ahLst/>
            <a:cxnLst/>
            <a:rect r="r" b="b" t="t" l="l"/>
            <a:pathLst>
              <a:path h="585408" w="689730">
                <a:moveTo>
                  <a:pt x="0" y="0"/>
                </a:moveTo>
                <a:lnTo>
                  <a:pt x="689730" y="0"/>
                </a:lnTo>
                <a:lnTo>
                  <a:pt x="689730" y="585409"/>
                </a:lnTo>
                <a:lnTo>
                  <a:pt x="0" y="58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835207" y="2099817"/>
            <a:ext cx="7424093" cy="1747930"/>
            <a:chOff x="0" y="0"/>
            <a:chExt cx="1955317" cy="4603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5317" cy="460360"/>
            </a:xfrm>
            <a:custGeom>
              <a:avLst/>
              <a:gdLst/>
              <a:ahLst/>
              <a:cxnLst/>
              <a:rect r="r" b="b" t="t" l="l"/>
              <a:pathLst>
                <a:path h="460360" w="1955317">
                  <a:moveTo>
                    <a:pt x="53183" y="0"/>
                  </a:moveTo>
                  <a:lnTo>
                    <a:pt x="1902134" y="0"/>
                  </a:lnTo>
                  <a:cubicBezTo>
                    <a:pt x="1916239" y="0"/>
                    <a:pt x="1929766" y="5603"/>
                    <a:pt x="1939740" y="15577"/>
                  </a:cubicBezTo>
                  <a:cubicBezTo>
                    <a:pt x="1949714" y="25551"/>
                    <a:pt x="1955317" y="39078"/>
                    <a:pt x="1955317" y="53183"/>
                  </a:cubicBezTo>
                  <a:lnTo>
                    <a:pt x="1955317" y="407177"/>
                  </a:lnTo>
                  <a:cubicBezTo>
                    <a:pt x="1955317" y="421282"/>
                    <a:pt x="1949714" y="434809"/>
                    <a:pt x="1939740" y="444783"/>
                  </a:cubicBezTo>
                  <a:cubicBezTo>
                    <a:pt x="1929766" y="454757"/>
                    <a:pt x="1916239" y="460360"/>
                    <a:pt x="1902134" y="460360"/>
                  </a:cubicBezTo>
                  <a:lnTo>
                    <a:pt x="53183" y="460360"/>
                  </a:lnTo>
                  <a:cubicBezTo>
                    <a:pt x="39078" y="460360"/>
                    <a:pt x="25551" y="454757"/>
                    <a:pt x="15577" y="444783"/>
                  </a:cubicBezTo>
                  <a:cubicBezTo>
                    <a:pt x="5603" y="434809"/>
                    <a:pt x="0" y="421282"/>
                    <a:pt x="0" y="407177"/>
                  </a:cubicBezTo>
                  <a:lnTo>
                    <a:pt x="0" y="53183"/>
                  </a:lnTo>
                  <a:cubicBezTo>
                    <a:pt x="0" y="39078"/>
                    <a:pt x="5603" y="25551"/>
                    <a:pt x="15577" y="15577"/>
                  </a:cubicBezTo>
                  <a:cubicBezTo>
                    <a:pt x="25551" y="5603"/>
                    <a:pt x="39078" y="0"/>
                    <a:pt x="53183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55317" cy="498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05573" y="2469493"/>
            <a:ext cx="6909727" cy="6788807"/>
          </a:xfrm>
          <a:custGeom>
            <a:avLst/>
            <a:gdLst/>
            <a:ahLst/>
            <a:cxnLst/>
            <a:rect r="r" b="b" t="t" l="l"/>
            <a:pathLst>
              <a:path h="6788807" w="6909727">
                <a:moveTo>
                  <a:pt x="0" y="0"/>
                </a:moveTo>
                <a:lnTo>
                  <a:pt x="6909727" y="0"/>
                </a:lnTo>
                <a:lnTo>
                  <a:pt x="6909727" y="6788807"/>
                </a:lnTo>
                <a:lnTo>
                  <a:pt x="0" y="6788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91831" y="2274973"/>
            <a:ext cx="7110845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Facilitarea interacțiunilor între persoane cu interese și pasiuni comune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1906" y="958335"/>
            <a:ext cx="909052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28202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Motivatie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835207" y="6021369"/>
            <a:ext cx="7424093" cy="1747930"/>
            <a:chOff x="0" y="0"/>
            <a:chExt cx="1955317" cy="460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55317" cy="460360"/>
            </a:xfrm>
            <a:custGeom>
              <a:avLst/>
              <a:gdLst/>
              <a:ahLst/>
              <a:cxnLst/>
              <a:rect r="r" b="b" t="t" l="l"/>
              <a:pathLst>
                <a:path h="460360" w="1955317">
                  <a:moveTo>
                    <a:pt x="53183" y="0"/>
                  </a:moveTo>
                  <a:lnTo>
                    <a:pt x="1902134" y="0"/>
                  </a:lnTo>
                  <a:cubicBezTo>
                    <a:pt x="1916239" y="0"/>
                    <a:pt x="1929766" y="5603"/>
                    <a:pt x="1939740" y="15577"/>
                  </a:cubicBezTo>
                  <a:cubicBezTo>
                    <a:pt x="1949714" y="25551"/>
                    <a:pt x="1955317" y="39078"/>
                    <a:pt x="1955317" y="53183"/>
                  </a:cubicBezTo>
                  <a:lnTo>
                    <a:pt x="1955317" y="407177"/>
                  </a:lnTo>
                  <a:cubicBezTo>
                    <a:pt x="1955317" y="421282"/>
                    <a:pt x="1949714" y="434809"/>
                    <a:pt x="1939740" y="444783"/>
                  </a:cubicBezTo>
                  <a:cubicBezTo>
                    <a:pt x="1929766" y="454757"/>
                    <a:pt x="1916239" y="460360"/>
                    <a:pt x="1902134" y="460360"/>
                  </a:cubicBezTo>
                  <a:lnTo>
                    <a:pt x="53183" y="460360"/>
                  </a:lnTo>
                  <a:cubicBezTo>
                    <a:pt x="39078" y="460360"/>
                    <a:pt x="25551" y="454757"/>
                    <a:pt x="15577" y="444783"/>
                  </a:cubicBezTo>
                  <a:cubicBezTo>
                    <a:pt x="5603" y="434809"/>
                    <a:pt x="0" y="421282"/>
                    <a:pt x="0" y="407177"/>
                  </a:cubicBezTo>
                  <a:lnTo>
                    <a:pt x="0" y="53183"/>
                  </a:lnTo>
                  <a:cubicBezTo>
                    <a:pt x="0" y="39078"/>
                    <a:pt x="5603" y="25551"/>
                    <a:pt x="15577" y="15577"/>
                  </a:cubicBezTo>
                  <a:cubicBezTo>
                    <a:pt x="25551" y="5603"/>
                    <a:pt x="39078" y="0"/>
                    <a:pt x="53183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55317" cy="498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336798" y="6250174"/>
            <a:ext cx="6420911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Cunoașterea și înțelegerea profundă a altor culturi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35207" y="4060593"/>
            <a:ext cx="7424093" cy="1747930"/>
            <a:chOff x="0" y="0"/>
            <a:chExt cx="1955317" cy="4603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55317" cy="460360"/>
            </a:xfrm>
            <a:custGeom>
              <a:avLst/>
              <a:gdLst/>
              <a:ahLst/>
              <a:cxnLst/>
              <a:rect r="r" b="b" t="t" l="l"/>
              <a:pathLst>
                <a:path h="460360" w="1955317">
                  <a:moveTo>
                    <a:pt x="53183" y="0"/>
                  </a:moveTo>
                  <a:lnTo>
                    <a:pt x="1902134" y="0"/>
                  </a:lnTo>
                  <a:cubicBezTo>
                    <a:pt x="1916239" y="0"/>
                    <a:pt x="1929766" y="5603"/>
                    <a:pt x="1939740" y="15577"/>
                  </a:cubicBezTo>
                  <a:cubicBezTo>
                    <a:pt x="1949714" y="25551"/>
                    <a:pt x="1955317" y="39078"/>
                    <a:pt x="1955317" y="53183"/>
                  </a:cubicBezTo>
                  <a:lnTo>
                    <a:pt x="1955317" y="407177"/>
                  </a:lnTo>
                  <a:cubicBezTo>
                    <a:pt x="1955317" y="421282"/>
                    <a:pt x="1949714" y="434809"/>
                    <a:pt x="1939740" y="444783"/>
                  </a:cubicBezTo>
                  <a:cubicBezTo>
                    <a:pt x="1929766" y="454757"/>
                    <a:pt x="1916239" y="460360"/>
                    <a:pt x="1902134" y="460360"/>
                  </a:cubicBezTo>
                  <a:lnTo>
                    <a:pt x="53183" y="460360"/>
                  </a:lnTo>
                  <a:cubicBezTo>
                    <a:pt x="39078" y="460360"/>
                    <a:pt x="25551" y="454757"/>
                    <a:pt x="15577" y="444783"/>
                  </a:cubicBezTo>
                  <a:cubicBezTo>
                    <a:pt x="5603" y="434809"/>
                    <a:pt x="0" y="421282"/>
                    <a:pt x="0" y="407177"/>
                  </a:cubicBezTo>
                  <a:lnTo>
                    <a:pt x="0" y="53183"/>
                  </a:lnTo>
                  <a:cubicBezTo>
                    <a:pt x="0" y="39078"/>
                    <a:pt x="5603" y="25551"/>
                    <a:pt x="15577" y="15577"/>
                  </a:cubicBezTo>
                  <a:cubicBezTo>
                    <a:pt x="25551" y="5603"/>
                    <a:pt x="39078" y="0"/>
                    <a:pt x="53183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955317" cy="498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336798" y="4289398"/>
            <a:ext cx="6420911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Promovarea diversității culturale și deschiderea către noi perspective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835207" y="8064574"/>
            <a:ext cx="7424093" cy="1747930"/>
            <a:chOff x="0" y="0"/>
            <a:chExt cx="1955317" cy="4603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55317" cy="460360"/>
            </a:xfrm>
            <a:custGeom>
              <a:avLst/>
              <a:gdLst/>
              <a:ahLst/>
              <a:cxnLst/>
              <a:rect r="r" b="b" t="t" l="l"/>
              <a:pathLst>
                <a:path h="460360" w="1955317">
                  <a:moveTo>
                    <a:pt x="53183" y="0"/>
                  </a:moveTo>
                  <a:lnTo>
                    <a:pt x="1902134" y="0"/>
                  </a:lnTo>
                  <a:cubicBezTo>
                    <a:pt x="1916239" y="0"/>
                    <a:pt x="1929766" y="5603"/>
                    <a:pt x="1939740" y="15577"/>
                  </a:cubicBezTo>
                  <a:cubicBezTo>
                    <a:pt x="1949714" y="25551"/>
                    <a:pt x="1955317" y="39078"/>
                    <a:pt x="1955317" y="53183"/>
                  </a:cubicBezTo>
                  <a:lnTo>
                    <a:pt x="1955317" y="407177"/>
                  </a:lnTo>
                  <a:cubicBezTo>
                    <a:pt x="1955317" y="421282"/>
                    <a:pt x="1949714" y="434809"/>
                    <a:pt x="1939740" y="444783"/>
                  </a:cubicBezTo>
                  <a:cubicBezTo>
                    <a:pt x="1929766" y="454757"/>
                    <a:pt x="1916239" y="460360"/>
                    <a:pt x="1902134" y="460360"/>
                  </a:cubicBezTo>
                  <a:lnTo>
                    <a:pt x="53183" y="460360"/>
                  </a:lnTo>
                  <a:cubicBezTo>
                    <a:pt x="39078" y="460360"/>
                    <a:pt x="25551" y="454757"/>
                    <a:pt x="15577" y="444783"/>
                  </a:cubicBezTo>
                  <a:cubicBezTo>
                    <a:pt x="5603" y="434809"/>
                    <a:pt x="0" y="421282"/>
                    <a:pt x="0" y="407177"/>
                  </a:cubicBezTo>
                  <a:lnTo>
                    <a:pt x="0" y="53183"/>
                  </a:lnTo>
                  <a:cubicBezTo>
                    <a:pt x="0" y="39078"/>
                    <a:pt x="5603" y="25551"/>
                    <a:pt x="15577" y="15577"/>
                  </a:cubicBezTo>
                  <a:cubicBezTo>
                    <a:pt x="25551" y="5603"/>
                    <a:pt x="39078" y="0"/>
                    <a:pt x="53183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955317" cy="498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896267" y="8264599"/>
            <a:ext cx="7363033" cy="174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7"/>
              </a:lnSpc>
            </a:pPr>
            <a:r>
              <a:rPr lang="en-US" sz="3226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Crearea unui mediu interactiv și distractiv pentru explorarea diversității</a:t>
            </a:r>
          </a:p>
          <a:p>
            <a:pPr algn="ctr">
              <a:lnSpc>
                <a:spcPts val="451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7" t="0" r="-24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901947" cy="936200"/>
            <a:chOff x="0" y="0"/>
            <a:chExt cx="237550" cy="246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550" cy="246571"/>
            </a:xfrm>
            <a:custGeom>
              <a:avLst/>
              <a:gdLst/>
              <a:ahLst/>
              <a:cxnLst/>
              <a:rect r="r" b="b" t="t" l="l"/>
              <a:pathLst>
                <a:path h="246571" w="237550">
                  <a:moveTo>
                    <a:pt x="0" y="0"/>
                  </a:moveTo>
                  <a:lnTo>
                    <a:pt x="237550" y="0"/>
                  </a:lnTo>
                  <a:lnTo>
                    <a:pt x="237550" y="246571"/>
                  </a:lnTo>
                  <a:lnTo>
                    <a:pt x="0" y="246571"/>
                  </a:lnTo>
                  <a:close/>
                </a:path>
              </a:pathLst>
            </a:custGeom>
            <a:solidFill>
              <a:srgbClr val="8B51B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550" cy="284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55754" y="1186318"/>
            <a:ext cx="689730" cy="585408"/>
          </a:xfrm>
          <a:custGeom>
            <a:avLst/>
            <a:gdLst/>
            <a:ahLst/>
            <a:cxnLst/>
            <a:rect r="r" b="b" t="t" l="l"/>
            <a:pathLst>
              <a:path h="585408" w="689730">
                <a:moveTo>
                  <a:pt x="0" y="0"/>
                </a:moveTo>
                <a:lnTo>
                  <a:pt x="689730" y="0"/>
                </a:lnTo>
                <a:lnTo>
                  <a:pt x="689730" y="585409"/>
                </a:lnTo>
                <a:lnTo>
                  <a:pt x="0" y="58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1583" y="997010"/>
            <a:ext cx="7963947" cy="84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true">
                <a:solidFill>
                  <a:srgbClr val="28202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Caracteristici cheie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338955" y="2317765"/>
            <a:ext cx="6920345" cy="2105117"/>
            <a:chOff x="0" y="0"/>
            <a:chExt cx="1822642" cy="5544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22642" cy="554434"/>
            </a:xfrm>
            <a:custGeom>
              <a:avLst/>
              <a:gdLst/>
              <a:ahLst/>
              <a:cxnLst/>
              <a:rect r="r" b="b" t="t" l="l"/>
              <a:pathLst>
                <a:path h="554434" w="1822642">
                  <a:moveTo>
                    <a:pt x="57055" y="0"/>
                  </a:moveTo>
                  <a:lnTo>
                    <a:pt x="1765588" y="0"/>
                  </a:lnTo>
                  <a:cubicBezTo>
                    <a:pt x="1780720" y="0"/>
                    <a:pt x="1795232" y="6011"/>
                    <a:pt x="1805931" y="16711"/>
                  </a:cubicBezTo>
                  <a:cubicBezTo>
                    <a:pt x="1816631" y="27411"/>
                    <a:pt x="1822642" y="41923"/>
                    <a:pt x="1822642" y="57055"/>
                  </a:cubicBezTo>
                  <a:lnTo>
                    <a:pt x="1822642" y="497379"/>
                  </a:lnTo>
                  <a:cubicBezTo>
                    <a:pt x="1822642" y="512511"/>
                    <a:pt x="1816631" y="527023"/>
                    <a:pt x="1805931" y="537723"/>
                  </a:cubicBezTo>
                  <a:cubicBezTo>
                    <a:pt x="1795232" y="548423"/>
                    <a:pt x="1780720" y="554434"/>
                    <a:pt x="1765588" y="554434"/>
                  </a:cubicBezTo>
                  <a:lnTo>
                    <a:pt x="57055" y="554434"/>
                  </a:lnTo>
                  <a:cubicBezTo>
                    <a:pt x="41923" y="554434"/>
                    <a:pt x="27411" y="548423"/>
                    <a:pt x="16711" y="537723"/>
                  </a:cubicBezTo>
                  <a:cubicBezTo>
                    <a:pt x="6011" y="527023"/>
                    <a:pt x="0" y="512511"/>
                    <a:pt x="0" y="497379"/>
                  </a:cubicBezTo>
                  <a:lnTo>
                    <a:pt x="0" y="57055"/>
                  </a:lnTo>
                  <a:cubicBezTo>
                    <a:pt x="0" y="41923"/>
                    <a:pt x="6011" y="27411"/>
                    <a:pt x="16711" y="16711"/>
                  </a:cubicBezTo>
                  <a:cubicBezTo>
                    <a:pt x="27411" y="6011"/>
                    <a:pt x="41923" y="0"/>
                    <a:pt x="57055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22642" cy="592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38955" y="4644234"/>
            <a:ext cx="6920345" cy="2105117"/>
            <a:chOff x="0" y="0"/>
            <a:chExt cx="1822642" cy="5544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2642" cy="554434"/>
            </a:xfrm>
            <a:custGeom>
              <a:avLst/>
              <a:gdLst/>
              <a:ahLst/>
              <a:cxnLst/>
              <a:rect r="r" b="b" t="t" l="l"/>
              <a:pathLst>
                <a:path h="554434" w="1822642">
                  <a:moveTo>
                    <a:pt x="57055" y="0"/>
                  </a:moveTo>
                  <a:lnTo>
                    <a:pt x="1765588" y="0"/>
                  </a:lnTo>
                  <a:cubicBezTo>
                    <a:pt x="1780720" y="0"/>
                    <a:pt x="1795232" y="6011"/>
                    <a:pt x="1805931" y="16711"/>
                  </a:cubicBezTo>
                  <a:cubicBezTo>
                    <a:pt x="1816631" y="27411"/>
                    <a:pt x="1822642" y="41923"/>
                    <a:pt x="1822642" y="57055"/>
                  </a:cubicBezTo>
                  <a:lnTo>
                    <a:pt x="1822642" y="497379"/>
                  </a:lnTo>
                  <a:cubicBezTo>
                    <a:pt x="1822642" y="512511"/>
                    <a:pt x="1816631" y="527023"/>
                    <a:pt x="1805931" y="537723"/>
                  </a:cubicBezTo>
                  <a:cubicBezTo>
                    <a:pt x="1795232" y="548423"/>
                    <a:pt x="1780720" y="554434"/>
                    <a:pt x="1765588" y="554434"/>
                  </a:cubicBezTo>
                  <a:lnTo>
                    <a:pt x="57055" y="554434"/>
                  </a:lnTo>
                  <a:cubicBezTo>
                    <a:pt x="41923" y="554434"/>
                    <a:pt x="27411" y="548423"/>
                    <a:pt x="16711" y="537723"/>
                  </a:cubicBezTo>
                  <a:cubicBezTo>
                    <a:pt x="6011" y="527023"/>
                    <a:pt x="0" y="512511"/>
                    <a:pt x="0" y="497379"/>
                  </a:cubicBezTo>
                  <a:lnTo>
                    <a:pt x="0" y="57055"/>
                  </a:lnTo>
                  <a:cubicBezTo>
                    <a:pt x="0" y="41923"/>
                    <a:pt x="6011" y="27411"/>
                    <a:pt x="16711" y="16711"/>
                  </a:cubicBezTo>
                  <a:cubicBezTo>
                    <a:pt x="27411" y="6011"/>
                    <a:pt x="41923" y="0"/>
                    <a:pt x="57055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22642" cy="592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338955" y="7001455"/>
            <a:ext cx="6920345" cy="2105117"/>
            <a:chOff x="0" y="0"/>
            <a:chExt cx="1822642" cy="5544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22642" cy="554434"/>
            </a:xfrm>
            <a:custGeom>
              <a:avLst/>
              <a:gdLst/>
              <a:ahLst/>
              <a:cxnLst/>
              <a:rect r="r" b="b" t="t" l="l"/>
              <a:pathLst>
                <a:path h="554434" w="1822642">
                  <a:moveTo>
                    <a:pt x="57055" y="0"/>
                  </a:moveTo>
                  <a:lnTo>
                    <a:pt x="1765588" y="0"/>
                  </a:lnTo>
                  <a:cubicBezTo>
                    <a:pt x="1780720" y="0"/>
                    <a:pt x="1795232" y="6011"/>
                    <a:pt x="1805931" y="16711"/>
                  </a:cubicBezTo>
                  <a:cubicBezTo>
                    <a:pt x="1816631" y="27411"/>
                    <a:pt x="1822642" y="41923"/>
                    <a:pt x="1822642" y="57055"/>
                  </a:cubicBezTo>
                  <a:lnTo>
                    <a:pt x="1822642" y="497379"/>
                  </a:lnTo>
                  <a:cubicBezTo>
                    <a:pt x="1822642" y="512511"/>
                    <a:pt x="1816631" y="527023"/>
                    <a:pt x="1805931" y="537723"/>
                  </a:cubicBezTo>
                  <a:cubicBezTo>
                    <a:pt x="1795232" y="548423"/>
                    <a:pt x="1780720" y="554434"/>
                    <a:pt x="1765588" y="554434"/>
                  </a:cubicBezTo>
                  <a:lnTo>
                    <a:pt x="57055" y="554434"/>
                  </a:lnTo>
                  <a:cubicBezTo>
                    <a:pt x="41923" y="554434"/>
                    <a:pt x="27411" y="548423"/>
                    <a:pt x="16711" y="537723"/>
                  </a:cubicBezTo>
                  <a:cubicBezTo>
                    <a:pt x="6011" y="527023"/>
                    <a:pt x="0" y="512511"/>
                    <a:pt x="0" y="497379"/>
                  </a:cubicBezTo>
                  <a:lnTo>
                    <a:pt x="0" y="57055"/>
                  </a:lnTo>
                  <a:cubicBezTo>
                    <a:pt x="0" y="41923"/>
                    <a:pt x="6011" y="27411"/>
                    <a:pt x="16711" y="16711"/>
                  </a:cubicBezTo>
                  <a:cubicBezTo>
                    <a:pt x="27411" y="6011"/>
                    <a:pt x="41923" y="0"/>
                    <a:pt x="57055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22642" cy="592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588672" y="2725164"/>
            <a:ext cx="6420911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Explorarea diversității culturale prin quiz-uri captivante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88672" y="7127866"/>
            <a:ext cx="6420911" cy="172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Acces rapid la cele mai relevante evenimente culturale ale datei curente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38955" y="4770645"/>
            <a:ext cx="6920345" cy="172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Participarea la evenimente dedicate unei anumite culturi, prezentate în cadrul platformei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1917275"/>
            <a:ext cx="16230600" cy="47625"/>
            <a:chOff x="0" y="0"/>
            <a:chExt cx="4274726" cy="125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74726" cy="12543"/>
            </a:xfrm>
            <a:custGeom>
              <a:avLst/>
              <a:gdLst/>
              <a:ahLst/>
              <a:cxnLst/>
              <a:rect r="r" b="b" t="t" l="l"/>
              <a:pathLst>
                <a:path h="1254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8B51B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274726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845484" y="2317765"/>
            <a:ext cx="6067573" cy="7433474"/>
          </a:xfrm>
          <a:custGeom>
            <a:avLst/>
            <a:gdLst/>
            <a:ahLst/>
            <a:cxnLst/>
            <a:rect r="r" b="b" t="t" l="l"/>
            <a:pathLst>
              <a:path h="7433474" w="6067573">
                <a:moveTo>
                  <a:pt x="0" y="0"/>
                </a:moveTo>
                <a:lnTo>
                  <a:pt x="6067573" y="0"/>
                </a:lnTo>
                <a:lnTo>
                  <a:pt x="6067573" y="7433474"/>
                </a:lnTo>
                <a:lnTo>
                  <a:pt x="0" y="7433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7" t="0" r="-24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40584" y="1028700"/>
            <a:ext cx="901947" cy="936200"/>
            <a:chOff x="0" y="0"/>
            <a:chExt cx="237550" cy="246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550" cy="246571"/>
            </a:xfrm>
            <a:custGeom>
              <a:avLst/>
              <a:gdLst/>
              <a:ahLst/>
              <a:cxnLst/>
              <a:rect r="r" b="b" t="t" l="l"/>
              <a:pathLst>
                <a:path h="246571" w="237550">
                  <a:moveTo>
                    <a:pt x="0" y="0"/>
                  </a:moveTo>
                  <a:lnTo>
                    <a:pt x="237550" y="0"/>
                  </a:lnTo>
                  <a:lnTo>
                    <a:pt x="237550" y="246571"/>
                  </a:lnTo>
                  <a:lnTo>
                    <a:pt x="0" y="246571"/>
                  </a:lnTo>
                  <a:close/>
                </a:path>
              </a:pathLst>
            </a:custGeom>
            <a:solidFill>
              <a:srgbClr val="8B51B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550" cy="284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40584" y="1917264"/>
            <a:ext cx="9089451" cy="47635"/>
            <a:chOff x="0" y="0"/>
            <a:chExt cx="2393929" cy="125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93929" cy="12546"/>
            </a:xfrm>
            <a:custGeom>
              <a:avLst/>
              <a:gdLst/>
              <a:ahLst/>
              <a:cxnLst/>
              <a:rect r="r" b="b" t="t" l="l"/>
              <a:pathLst>
                <a:path h="12546" w="2393929">
                  <a:moveTo>
                    <a:pt x="0" y="0"/>
                  </a:moveTo>
                  <a:lnTo>
                    <a:pt x="2393929" y="0"/>
                  </a:lnTo>
                  <a:lnTo>
                    <a:pt x="2393929" y="12546"/>
                  </a:lnTo>
                  <a:lnTo>
                    <a:pt x="0" y="12546"/>
                  </a:lnTo>
                  <a:close/>
                </a:path>
              </a:pathLst>
            </a:custGeom>
            <a:solidFill>
              <a:srgbClr val="8B51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93929" cy="50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267638" y="1186318"/>
            <a:ext cx="689730" cy="585408"/>
          </a:xfrm>
          <a:custGeom>
            <a:avLst/>
            <a:gdLst/>
            <a:ahLst/>
            <a:cxnLst/>
            <a:rect r="r" b="b" t="t" l="l"/>
            <a:pathLst>
              <a:path h="585408" w="689730">
                <a:moveTo>
                  <a:pt x="0" y="0"/>
                </a:moveTo>
                <a:lnTo>
                  <a:pt x="689730" y="0"/>
                </a:lnTo>
                <a:lnTo>
                  <a:pt x="689730" y="585409"/>
                </a:lnTo>
                <a:lnTo>
                  <a:pt x="0" y="58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140584" y="2873220"/>
            <a:ext cx="9118716" cy="2738380"/>
            <a:chOff x="0" y="0"/>
            <a:chExt cx="2401637" cy="7212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01637" cy="721219"/>
            </a:xfrm>
            <a:custGeom>
              <a:avLst/>
              <a:gdLst/>
              <a:ahLst/>
              <a:cxnLst/>
              <a:rect r="r" b="b" t="t" l="l"/>
              <a:pathLst>
                <a:path h="721219" w="2401637">
                  <a:moveTo>
                    <a:pt x="43300" y="0"/>
                  </a:moveTo>
                  <a:lnTo>
                    <a:pt x="2358337" y="0"/>
                  </a:lnTo>
                  <a:cubicBezTo>
                    <a:pt x="2382251" y="0"/>
                    <a:pt x="2401637" y="19386"/>
                    <a:pt x="2401637" y="43300"/>
                  </a:cubicBezTo>
                  <a:lnTo>
                    <a:pt x="2401637" y="677920"/>
                  </a:lnTo>
                  <a:cubicBezTo>
                    <a:pt x="2401637" y="689403"/>
                    <a:pt x="2397075" y="700417"/>
                    <a:pt x="2388955" y="708537"/>
                  </a:cubicBezTo>
                  <a:cubicBezTo>
                    <a:pt x="2380835" y="716657"/>
                    <a:pt x="2369821" y="721219"/>
                    <a:pt x="2358337" y="721219"/>
                  </a:cubicBezTo>
                  <a:lnTo>
                    <a:pt x="43300" y="721219"/>
                  </a:lnTo>
                  <a:cubicBezTo>
                    <a:pt x="19386" y="721219"/>
                    <a:pt x="0" y="701833"/>
                    <a:pt x="0" y="677920"/>
                  </a:cubicBezTo>
                  <a:lnTo>
                    <a:pt x="0" y="43300"/>
                  </a:lnTo>
                  <a:cubicBezTo>
                    <a:pt x="0" y="19386"/>
                    <a:pt x="19386" y="0"/>
                    <a:pt x="43300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01637" cy="75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111318" y="6519920"/>
            <a:ext cx="9118716" cy="2738380"/>
            <a:chOff x="0" y="0"/>
            <a:chExt cx="2401637" cy="7212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01637" cy="721219"/>
            </a:xfrm>
            <a:custGeom>
              <a:avLst/>
              <a:gdLst/>
              <a:ahLst/>
              <a:cxnLst/>
              <a:rect r="r" b="b" t="t" l="l"/>
              <a:pathLst>
                <a:path h="721219" w="2401637">
                  <a:moveTo>
                    <a:pt x="43300" y="0"/>
                  </a:moveTo>
                  <a:lnTo>
                    <a:pt x="2358337" y="0"/>
                  </a:lnTo>
                  <a:cubicBezTo>
                    <a:pt x="2382251" y="0"/>
                    <a:pt x="2401637" y="19386"/>
                    <a:pt x="2401637" y="43300"/>
                  </a:cubicBezTo>
                  <a:lnTo>
                    <a:pt x="2401637" y="677920"/>
                  </a:lnTo>
                  <a:cubicBezTo>
                    <a:pt x="2401637" y="689403"/>
                    <a:pt x="2397075" y="700417"/>
                    <a:pt x="2388955" y="708537"/>
                  </a:cubicBezTo>
                  <a:cubicBezTo>
                    <a:pt x="2380835" y="716657"/>
                    <a:pt x="2369821" y="721219"/>
                    <a:pt x="2358337" y="721219"/>
                  </a:cubicBezTo>
                  <a:lnTo>
                    <a:pt x="43300" y="721219"/>
                  </a:lnTo>
                  <a:cubicBezTo>
                    <a:pt x="19386" y="721219"/>
                    <a:pt x="0" y="701833"/>
                    <a:pt x="0" y="677920"/>
                  </a:cubicBezTo>
                  <a:lnTo>
                    <a:pt x="0" y="43300"/>
                  </a:lnTo>
                  <a:cubicBezTo>
                    <a:pt x="0" y="19386"/>
                    <a:pt x="19386" y="0"/>
                    <a:pt x="43300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401637" cy="75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63724" y="2733460"/>
            <a:ext cx="7150510" cy="6524840"/>
          </a:xfrm>
          <a:custGeom>
            <a:avLst/>
            <a:gdLst/>
            <a:ahLst/>
            <a:cxnLst/>
            <a:rect r="r" b="b" t="t" l="l"/>
            <a:pathLst>
              <a:path h="6524840" w="7150510">
                <a:moveTo>
                  <a:pt x="0" y="0"/>
                </a:moveTo>
                <a:lnTo>
                  <a:pt x="7150510" y="0"/>
                </a:lnTo>
                <a:lnTo>
                  <a:pt x="7150510" y="6524840"/>
                </a:lnTo>
                <a:lnTo>
                  <a:pt x="0" y="6524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253467" y="1025585"/>
            <a:ext cx="800583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8202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Frontend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18444" y="3826167"/>
            <a:ext cx="7762996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React + Typescript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04035" y="7472868"/>
            <a:ext cx="739181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Figma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7" t="0" r="-24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901947" cy="936200"/>
            <a:chOff x="0" y="0"/>
            <a:chExt cx="237550" cy="246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550" cy="246571"/>
            </a:xfrm>
            <a:custGeom>
              <a:avLst/>
              <a:gdLst/>
              <a:ahLst/>
              <a:cxnLst/>
              <a:rect r="r" b="b" t="t" l="l"/>
              <a:pathLst>
                <a:path h="246571" w="237550">
                  <a:moveTo>
                    <a:pt x="0" y="0"/>
                  </a:moveTo>
                  <a:lnTo>
                    <a:pt x="237550" y="0"/>
                  </a:lnTo>
                  <a:lnTo>
                    <a:pt x="237550" y="246571"/>
                  </a:lnTo>
                  <a:lnTo>
                    <a:pt x="0" y="246571"/>
                  </a:lnTo>
                  <a:close/>
                </a:path>
              </a:pathLst>
            </a:custGeom>
            <a:solidFill>
              <a:srgbClr val="8B51B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550" cy="284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917264"/>
            <a:ext cx="9843139" cy="47635"/>
            <a:chOff x="0" y="0"/>
            <a:chExt cx="2592432" cy="125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92432" cy="12546"/>
            </a:xfrm>
            <a:custGeom>
              <a:avLst/>
              <a:gdLst/>
              <a:ahLst/>
              <a:cxnLst/>
              <a:rect r="r" b="b" t="t" l="l"/>
              <a:pathLst>
                <a:path h="12546" w="2592432">
                  <a:moveTo>
                    <a:pt x="0" y="0"/>
                  </a:moveTo>
                  <a:lnTo>
                    <a:pt x="2592432" y="0"/>
                  </a:lnTo>
                  <a:lnTo>
                    <a:pt x="2592432" y="12546"/>
                  </a:lnTo>
                  <a:lnTo>
                    <a:pt x="0" y="12546"/>
                  </a:lnTo>
                  <a:close/>
                </a:path>
              </a:pathLst>
            </a:custGeom>
            <a:solidFill>
              <a:srgbClr val="8B51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92432" cy="50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5754" y="1186318"/>
            <a:ext cx="689730" cy="585408"/>
          </a:xfrm>
          <a:custGeom>
            <a:avLst/>
            <a:gdLst/>
            <a:ahLst/>
            <a:cxnLst/>
            <a:rect r="r" b="b" t="t" l="l"/>
            <a:pathLst>
              <a:path h="585408" w="689730">
                <a:moveTo>
                  <a:pt x="0" y="0"/>
                </a:moveTo>
                <a:lnTo>
                  <a:pt x="689730" y="0"/>
                </a:lnTo>
                <a:lnTo>
                  <a:pt x="689730" y="585409"/>
                </a:lnTo>
                <a:lnTo>
                  <a:pt x="0" y="58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60000" y="1964900"/>
            <a:ext cx="5399300" cy="7525156"/>
          </a:xfrm>
          <a:custGeom>
            <a:avLst/>
            <a:gdLst/>
            <a:ahLst/>
            <a:cxnLst/>
            <a:rect r="r" b="b" t="t" l="l"/>
            <a:pathLst>
              <a:path h="7525156" w="5399300">
                <a:moveTo>
                  <a:pt x="0" y="0"/>
                </a:moveTo>
                <a:lnTo>
                  <a:pt x="5399300" y="0"/>
                </a:lnTo>
                <a:lnTo>
                  <a:pt x="5399300" y="7525156"/>
                </a:lnTo>
                <a:lnTo>
                  <a:pt x="0" y="7525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41583" y="1025585"/>
            <a:ext cx="8904662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8202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Backend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238223" y="2164925"/>
            <a:ext cx="7424093" cy="1747930"/>
            <a:chOff x="0" y="0"/>
            <a:chExt cx="1955317" cy="4603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55317" cy="460360"/>
            </a:xfrm>
            <a:custGeom>
              <a:avLst/>
              <a:gdLst/>
              <a:ahLst/>
              <a:cxnLst/>
              <a:rect r="r" b="b" t="t" l="l"/>
              <a:pathLst>
                <a:path h="460360" w="1955317">
                  <a:moveTo>
                    <a:pt x="53183" y="0"/>
                  </a:moveTo>
                  <a:lnTo>
                    <a:pt x="1902134" y="0"/>
                  </a:lnTo>
                  <a:cubicBezTo>
                    <a:pt x="1916239" y="0"/>
                    <a:pt x="1929766" y="5603"/>
                    <a:pt x="1939740" y="15577"/>
                  </a:cubicBezTo>
                  <a:cubicBezTo>
                    <a:pt x="1949714" y="25551"/>
                    <a:pt x="1955317" y="39078"/>
                    <a:pt x="1955317" y="53183"/>
                  </a:cubicBezTo>
                  <a:lnTo>
                    <a:pt x="1955317" y="407177"/>
                  </a:lnTo>
                  <a:cubicBezTo>
                    <a:pt x="1955317" y="421282"/>
                    <a:pt x="1949714" y="434809"/>
                    <a:pt x="1939740" y="444783"/>
                  </a:cubicBezTo>
                  <a:cubicBezTo>
                    <a:pt x="1929766" y="454757"/>
                    <a:pt x="1916239" y="460360"/>
                    <a:pt x="1902134" y="460360"/>
                  </a:cubicBezTo>
                  <a:lnTo>
                    <a:pt x="53183" y="460360"/>
                  </a:lnTo>
                  <a:cubicBezTo>
                    <a:pt x="39078" y="460360"/>
                    <a:pt x="25551" y="454757"/>
                    <a:pt x="15577" y="444783"/>
                  </a:cubicBezTo>
                  <a:cubicBezTo>
                    <a:pt x="5603" y="434809"/>
                    <a:pt x="0" y="421282"/>
                    <a:pt x="0" y="407177"/>
                  </a:cubicBezTo>
                  <a:lnTo>
                    <a:pt x="0" y="53183"/>
                  </a:lnTo>
                  <a:cubicBezTo>
                    <a:pt x="0" y="39078"/>
                    <a:pt x="5603" y="25551"/>
                    <a:pt x="15577" y="15577"/>
                  </a:cubicBezTo>
                  <a:cubicBezTo>
                    <a:pt x="25551" y="5603"/>
                    <a:pt x="39078" y="0"/>
                    <a:pt x="53183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55317" cy="498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884775" y="2670406"/>
            <a:ext cx="6259225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MongoDB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238223" y="4217901"/>
            <a:ext cx="7424093" cy="1747930"/>
            <a:chOff x="0" y="0"/>
            <a:chExt cx="1955317" cy="460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55317" cy="460360"/>
            </a:xfrm>
            <a:custGeom>
              <a:avLst/>
              <a:gdLst/>
              <a:ahLst/>
              <a:cxnLst/>
              <a:rect r="r" b="b" t="t" l="l"/>
              <a:pathLst>
                <a:path h="460360" w="1955317">
                  <a:moveTo>
                    <a:pt x="53183" y="0"/>
                  </a:moveTo>
                  <a:lnTo>
                    <a:pt x="1902134" y="0"/>
                  </a:lnTo>
                  <a:cubicBezTo>
                    <a:pt x="1916239" y="0"/>
                    <a:pt x="1929766" y="5603"/>
                    <a:pt x="1939740" y="15577"/>
                  </a:cubicBezTo>
                  <a:cubicBezTo>
                    <a:pt x="1949714" y="25551"/>
                    <a:pt x="1955317" y="39078"/>
                    <a:pt x="1955317" y="53183"/>
                  </a:cubicBezTo>
                  <a:lnTo>
                    <a:pt x="1955317" y="407177"/>
                  </a:lnTo>
                  <a:cubicBezTo>
                    <a:pt x="1955317" y="421282"/>
                    <a:pt x="1949714" y="434809"/>
                    <a:pt x="1939740" y="444783"/>
                  </a:cubicBezTo>
                  <a:cubicBezTo>
                    <a:pt x="1929766" y="454757"/>
                    <a:pt x="1916239" y="460360"/>
                    <a:pt x="1902134" y="460360"/>
                  </a:cubicBezTo>
                  <a:lnTo>
                    <a:pt x="53183" y="460360"/>
                  </a:lnTo>
                  <a:cubicBezTo>
                    <a:pt x="39078" y="460360"/>
                    <a:pt x="25551" y="454757"/>
                    <a:pt x="15577" y="444783"/>
                  </a:cubicBezTo>
                  <a:cubicBezTo>
                    <a:pt x="5603" y="434809"/>
                    <a:pt x="0" y="421282"/>
                    <a:pt x="0" y="407177"/>
                  </a:cubicBezTo>
                  <a:lnTo>
                    <a:pt x="0" y="53183"/>
                  </a:lnTo>
                  <a:cubicBezTo>
                    <a:pt x="0" y="39078"/>
                    <a:pt x="5603" y="25551"/>
                    <a:pt x="15577" y="15577"/>
                  </a:cubicBezTo>
                  <a:cubicBezTo>
                    <a:pt x="25551" y="5603"/>
                    <a:pt x="39078" y="0"/>
                    <a:pt x="53183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55317" cy="498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13150" y="4720324"/>
            <a:ext cx="9274240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Flask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238223" y="6256138"/>
            <a:ext cx="7424093" cy="1747930"/>
            <a:chOff x="0" y="0"/>
            <a:chExt cx="1955317" cy="4603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55317" cy="460360"/>
            </a:xfrm>
            <a:custGeom>
              <a:avLst/>
              <a:gdLst/>
              <a:ahLst/>
              <a:cxnLst/>
              <a:rect r="r" b="b" t="t" l="l"/>
              <a:pathLst>
                <a:path h="460360" w="1955317">
                  <a:moveTo>
                    <a:pt x="53183" y="0"/>
                  </a:moveTo>
                  <a:lnTo>
                    <a:pt x="1902134" y="0"/>
                  </a:lnTo>
                  <a:cubicBezTo>
                    <a:pt x="1916239" y="0"/>
                    <a:pt x="1929766" y="5603"/>
                    <a:pt x="1939740" y="15577"/>
                  </a:cubicBezTo>
                  <a:cubicBezTo>
                    <a:pt x="1949714" y="25551"/>
                    <a:pt x="1955317" y="39078"/>
                    <a:pt x="1955317" y="53183"/>
                  </a:cubicBezTo>
                  <a:lnTo>
                    <a:pt x="1955317" y="407177"/>
                  </a:lnTo>
                  <a:cubicBezTo>
                    <a:pt x="1955317" y="421282"/>
                    <a:pt x="1949714" y="434809"/>
                    <a:pt x="1939740" y="444783"/>
                  </a:cubicBezTo>
                  <a:cubicBezTo>
                    <a:pt x="1929766" y="454757"/>
                    <a:pt x="1916239" y="460360"/>
                    <a:pt x="1902134" y="460360"/>
                  </a:cubicBezTo>
                  <a:lnTo>
                    <a:pt x="53183" y="460360"/>
                  </a:lnTo>
                  <a:cubicBezTo>
                    <a:pt x="39078" y="460360"/>
                    <a:pt x="25551" y="454757"/>
                    <a:pt x="15577" y="444783"/>
                  </a:cubicBezTo>
                  <a:cubicBezTo>
                    <a:pt x="5603" y="434809"/>
                    <a:pt x="0" y="421282"/>
                    <a:pt x="0" y="407177"/>
                  </a:cubicBezTo>
                  <a:lnTo>
                    <a:pt x="0" y="53183"/>
                  </a:lnTo>
                  <a:cubicBezTo>
                    <a:pt x="0" y="39078"/>
                    <a:pt x="5603" y="25551"/>
                    <a:pt x="15577" y="15577"/>
                  </a:cubicBezTo>
                  <a:cubicBezTo>
                    <a:pt x="25551" y="5603"/>
                    <a:pt x="39078" y="0"/>
                    <a:pt x="53183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955317" cy="498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238223" y="8308868"/>
            <a:ext cx="7424093" cy="1747930"/>
            <a:chOff x="0" y="0"/>
            <a:chExt cx="1955317" cy="460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55317" cy="460360"/>
            </a:xfrm>
            <a:custGeom>
              <a:avLst/>
              <a:gdLst/>
              <a:ahLst/>
              <a:cxnLst/>
              <a:rect r="r" b="b" t="t" l="l"/>
              <a:pathLst>
                <a:path h="460360" w="1955317">
                  <a:moveTo>
                    <a:pt x="53183" y="0"/>
                  </a:moveTo>
                  <a:lnTo>
                    <a:pt x="1902134" y="0"/>
                  </a:lnTo>
                  <a:cubicBezTo>
                    <a:pt x="1916239" y="0"/>
                    <a:pt x="1929766" y="5603"/>
                    <a:pt x="1939740" y="15577"/>
                  </a:cubicBezTo>
                  <a:cubicBezTo>
                    <a:pt x="1949714" y="25551"/>
                    <a:pt x="1955317" y="39078"/>
                    <a:pt x="1955317" y="53183"/>
                  </a:cubicBezTo>
                  <a:lnTo>
                    <a:pt x="1955317" y="407177"/>
                  </a:lnTo>
                  <a:cubicBezTo>
                    <a:pt x="1955317" y="421282"/>
                    <a:pt x="1949714" y="434809"/>
                    <a:pt x="1939740" y="444783"/>
                  </a:cubicBezTo>
                  <a:cubicBezTo>
                    <a:pt x="1929766" y="454757"/>
                    <a:pt x="1916239" y="460360"/>
                    <a:pt x="1902134" y="460360"/>
                  </a:cubicBezTo>
                  <a:lnTo>
                    <a:pt x="53183" y="460360"/>
                  </a:lnTo>
                  <a:cubicBezTo>
                    <a:pt x="39078" y="460360"/>
                    <a:pt x="25551" y="454757"/>
                    <a:pt x="15577" y="444783"/>
                  </a:cubicBezTo>
                  <a:cubicBezTo>
                    <a:pt x="5603" y="434809"/>
                    <a:pt x="0" y="421282"/>
                    <a:pt x="0" y="407177"/>
                  </a:cubicBezTo>
                  <a:lnTo>
                    <a:pt x="0" y="53183"/>
                  </a:lnTo>
                  <a:cubicBezTo>
                    <a:pt x="0" y="39078"/>
                    <a:pt x="5603" y="25551"/>
                    <a:pt x="15577" y="15577"/>
                  </a:cubicBezTo>
                  <a:cubicBezTo>
                    <a:pt x="25551" y="5603"/>
                    <a:pt x="39078" y="0"/>
                    <a:pt x="53183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955317" cy="498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13150" y="6765930"/>
            <a:ext cx="9274240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Spotify 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99283" y="8813693"/>
            <a:ext cx="7301973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BeautifulSoup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7" t="0" r="-24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70625" y="6696716"/>
            <a:ext cx="20017429" cy="3974726"/>
            <a:chOff x="0" y="0"/>
            <a:chExt cx="5272080" cy="10468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72080" cy="1046841"/>
            </a:xfrm>
            <a:custGeom>
              <a:avLst/>
              <a:gdLst/>
              <a:ahLst/>
              <a:cxnLst/>
              <a:rect r="r" b="b" t="t" l="l"/>
              <a:pathLst>
                <a:path h="1046841" w="5272080">
                  <a:moveTo>
                    <a:pt x="0" y="0"/>
                  </a:moveTo>
                  <a:lnTo>
                    <a:pt x="5272080" y="0"/>
                  </a:lnTo>
                  <a:lnTo>
                    <a:pt x="5272080" y="1046841"/>
                  </a:lnTo>
                  <a:lnTo>
                    <a:pt x="0" y="1046841"/>
                  </a:lnTo>
                  <a:close/>
                </a:path>
              </a:pathLst>
            </a:custGeom>
            <a:solidFill>
              <a:srgbClr val="36303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72080" cy="1084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03774" y="1247775"/>
            <a:ext cx="1348045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b="true" sz="12000" spc="1008">
                <a:solidFill>
                  <a:srgbClr val="8B51B8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DEMO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42790" y="3897596"/>
            <a:ext cx="17402420" cy="8331409"/>
          </a:xfrm>
          <a:custGeom>
            <a:avLst/>
            <a:gdLst/>
            <a:ahLst/>
            <a:cxnLst/>
            <a:rect r="r" b="b" t="t" l="l"/>
            <a:pathLst>
              <a:path h="8331409" w="17402420">
                <a:moveTo>
                  <a:pt x="0" y="0"/>
                </a:moveTo>
                <a:lnTo>
                  <a:pt x="17402420" y="0"/>
                </a:lnTo>
                <a:lnTo>
                  <a:pt x="17402420" y="8331409"/>
                </a:lnTo>
                <a:lnTo>
                  <a:pt x="0" y="8331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7" t="0" r="-24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32688" y="1028700"/>
            <a:ext cx="901947" cy="936200"/>
            <a:chOff x="0" y="0"/>
            <a:chExt cx="237550" cy="246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550" cy="246571"/>
            </a:xfrm>
            <a:custGeom>
              <a:avLst/>
              <a:gdLst/>
              <a:ahLst/>
              <a:cxnLst/>
              <a:rect r="r" b="b" t="t" l="l"/>
              <a:pathLst>
                <a:path h="246571" w="237550">
                  <a:moveTo>
                    <a:pt x="0" y="0"/>
                  </a:moveTo>
                  <a:lnTo>
                    <a:pt x="237550" y="0"/>
                  </a:lnTo>
                  <a:lnTo>
                    <a:pt x="237550" y="246571"/>
                  </a:lnTo>
                  <a:lnTo>
                    <a:pt x="0" y="246571"/>
                  </a:lnTo>
                  <a:close/>
                </a:path>
              </a:pathLst>
            </a:custGeom>
            <a:solidFill>
              <a:srgbClr val="8B51B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550" cy="284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32688" y="1917275"/>
            <a:ext cx="7701417" cy="47625"/>
            <a:chOff x="0" y="0"/>
            <a:chExt cx="2028357" cy="125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8357" cy="12543"/>
            </a:xfrm>
            <a:custGeom>
              <a:avLst/>
              <a:gdLst/>
              <a:ahLst/>
              <a:cxnLst/>
              <a:rect r="r" b="b" t="t" l="l"/>
              <a:pathLst>
                <a:path h="12543" w="2028357">
                  <a:moveTo>
                    <a:pt x="0" y="0"/>
                  </a:moveTo>
                  <a:lnTo>
                    <a:pt x="2028357" y="0"/>
                  </a:lnTo>
                  <a:lnTo>
                    <a:pt x="202835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8B51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2835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959741" y="1186318"/>
            <a:ext cx="689730" cy="585408"/>
          </a:xfrm>
          <a:custGeom>
            <a:avLst/>
            <a:gdLst/>
            <a:ahLst/>
            <a:cxnLst/>
            <a:rect r="r" b="b" t="t" l="l"/>
            <a:pathLst>
              <a:path h="585408" w="689730">
                <a:moveTo>
                  <a:pt x="0" y="0"/>
                </a:moveTo>
                <a:lnTo>
                  <a:pt x="689731" y="0"/>
                </a:lnTo>
                <a:lnTo>
                  <a:pt x="689731" y="585409"/>
                </a:lnTo>
                <a:lnTo>
                  <a:pt x="0" y="58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832688" y="2881897"/>
            <a:ext cx="7701417" cy="2597316"/>
            <a:chOff x="0" y="0"/>
            <a:chExt cx="2028357" cy="6840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28357" cy="684067"/>
            </a:xfrm>
            <a:custGeom>
              <a:avLst/>
              <a:gdLst/>
              <a:ahLst/>
              <a:cxnLst/>
              <a:rect r="r" b="b" t="t" l="l"/>
              <a:pathLst>
                <a:path h="684067" w="2028357">
                  <a:moveTo>
                    <a:pt x="51268" y="0"/>
                  </a:moveTo>
                  <a:lnTo>
                    <a:pt x="1977089" y="0"/>
                  </a:lnTo>
                  <a:cubicBezTo>
                    <a:pt x="1990686" y="0"/>
                    <a:pt x="2003726" y="5401"/>
                    <a:pt x="2013341" y="15016"/>
                  </a:cubicBezTo>
                  <a:cubicBezTo>
                    <a:pt x="2022955" y="24631"/>
                    <a:pt x="2028357" y="37671"/>
                    <a:pt x="2028357" y="51268"/>
                  </a:cubicBezTo>
                  <a:lnTo>
                    <a:pt x="2028357" y="632799"/>
                  </a:lnTo>
                  <a:cubicBezTo>
                    <a:pt x="2028357" y="661113"/>
                    <a:pt x="2005403" y="684067"/>
                    <a:pt x="1977089" y="684067"/>
                  </a:cubicBezTo>
                  <a:lnTo>
                    <a:pt x="51268" y="684067"/>
                  </a:lnTo>
                  <a:cubicBezTo>
                    <a:pt x="22954" y="684067"/>
                    <a:pt x="0" y="661113"/>
                    <a:pt x="0" y="632799"/>
                  </a:cubicBezTo>
                  <a:lnTo>
                    <a:pt x="0" y="51268"/>
                  </a:lnTo>
                  <a:cubicBezTo>
                    <a:pt x="0" y="22954"/>
                    <a:pt x="22954" y="0"/>
                    <a:pt x="51268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28357" cy="722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3588482"/>
            <a:ext cx="9832688" cy="6698518"/>
          </a:xfrm>
          <a:custGeom>
            <a:avLst/>
            <a:gdLst/>
            <a:ahLst/>
            <a:cxnLst/>
            <a:rect r="r" b="b" t="t" l="l"/>
            <a:pathLst>
              <a:path h="6698518" w="9832688">
                <a:moveTo>
                  <a:pt x="9832688" y="0"/>
                </a:moveTo>
                <a:lnTo>
                  <a:pt x="0" y="0"/>
                </a:lnTo>
                <a:lnTo>
                  <a:pt x="0" y="6698518"/>
                </a:lnTo>
                <a:lnTo>
                  <a:pt x="9832688" y="6698518"/>
                </a:lnTo>
                <a:lnTo>
                  <a:pt x="98326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945571" y="997010"/>
            <a:ext cx="6772527" cy="84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 b="true">
                <a:solidFill>
                  <a:srgbClr val="28202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Perspective de viitor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30722" y="3254408"/>
            <a:ext cx="6705347" cy="172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Lărgirea bazei de date, pentru a putea include evenimente din toată lumea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956762" y="6393613"/>
            <a:ext cx="7577343" cy="2597316"/>
            <a:chOff x="0" y="0"/>
            <a:chExt cx="1995679" cy="6840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95679" cy="684067"/>
            </a:xfrm>
            <a:custGeom>
              <a:avLst/>
              <a:gdLst/>
              <a:ahLst/>
              <a:cxnLst/>
              <a:rect r="r" b="b" t="t" l="l"/>
              <a:pathLst>
                <a:path h="684067" w="1995679">
                  <a:moveTo>
                    <a:pt x="52108" y="0"/>
                  </a:moveTo>
                  <a:lnTo>
                    <a:pt x="1943571" y="0"/>
                  </a:lnTo>
                  <a:cubicBezTo>
                    <a:pt x="1972349" y="0"/>
                    <a:pt x="1995679" y="23329"/>
                    <a:pt x="1995679" y="52108"/>
                  </a:cubicBezTo>
                  <a:lnTo>
                    <a:pt x="1995679" y="631959"/>
                  </a:lnTo>
                  <a:cubicBezTo>
                    <a:pt x="1995679" y="645779"/>
                    <a:pt x="1990189" y="659033"/>
                    <a:pt x="1980417" y="668805"/>
                  </a:cubicBezTo>
                  <a:cubicBezTo>
                    <a:pt x="1970645" y="678577"/>
                    <a:pt x="1957391" y="684067"/>
                    <a:pt x="1943571" y="684067"/>
                  </a:cubicBezTo>
                  <a:lnTo>
                    <a:pt x="52108" y="684067"/>
                  </a:lnTo>
                  <a:cubicBezTo>
                    <a:pt x="38288" y="684067"/>
                    <a:pt x="25034" y="678577"/>
                    <a:pt x="15262" y="668805"/>
                  </a:cubicBezTo>
                  <a:cubicBezTo>
                    <a:pt x="5490" y="659033"/>
                    <a:pt x="0" y="645779"/>
                    <a:pt x="0" y="631959"/>
                  </a:cubicBezTo>
                  <a:lnTo>
                    <a:pt x="0" y="52108"/>
                  </a:lnTo>
                  <a:cubicBezTo>
                    <a:pt x="0" y="38288"/>
                    <a:pt x="5490" y="25034"/>
                    <a:pt x="15262" y="15262"/>
                  </a:cubicBezTo>
                  <a:cubicBezTo>
                    <a:pt x="25034" y="5490"/>
                    <a:pt x="38288" y="0"/>
                    <a:pt x="52108" y="0"/>
                  </a:cubicBezTo>
                  <a:close/>
                </a:path>
              </a:pathLst>
            </a:custGeom>
            <a:solidFill>
              <a:srgbClr val="C3A8D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95679" cy="722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446773" y="6766124"/>
            <a:ext cx="6597320" cy="172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027"/>
                </a:solidFill>
                <a:latin typeface="Kollektif"/>
                <a:ea typeface="Kollektif"/>
                <a:cs typeface="Kollektif"/>
                <a:sym typeface="Kollektif"/>
              </a:rPr>
              <a:t>Abilitatea de a te loga cu un user și o parola pentru a îți păstra istoricul evenimentelor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7" t="0" r="-24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6944" y="9258300"/>
            <a:ext cx="19921889" cy="3086100"/>
            <a:chOff x="0" y="0"/>
            <a:chExt cx="524691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6917" cy="812800"/>
            </a:xfrm>
            <a:custGeom>
              <a:avLst/>
              <a:gdLst/>
              <a:ahLst/>
              <a:cxnLst/>
              <a:rect r="r" b="b" t="t" l="l"/>
              <a:pathLst>
                <a:path h="812800" w="5246917">
                  <a:moveTo>
                    <a:pt x="0" y="0"/>
                  </a:moveTo>
                  <a:lnTo>
                    <a:pt x="5246917" y="0"/>
                  </a:lnTo>
                  <a:lnTo>
                    <a:pt x="524691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473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246917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07796" y="4429229"/>
            <a:ext cx="4755736" cy="7045535"/>
          </a:xfrm>
          <a:custGeom>
            <a:avLst/>
            <a:gdLst/>
            <a:ahLst/>
            <a:cxnLst/>
            <a:rect r="r" b="b" t="t" l="l"/>
            <a:pathLst>
              <a:path h="7045535" w="4755736">
                <a:moveTo>
                  <a:pt x="0" y="0"/>
                </a:moveTo>
                <a:lnTo>
                  <a:pt x="4755736" y="0"/>
                </a:lnTo>
                <a:lnTo>
                  <a:pt x="4755736" y="7045535"/>
                </a:lnTo>
                <a:lnTo>
                  <a:pt x="0" y="7045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3446497" y="5481919"/>
            <a:ext cx="4269411" cy="6505769"/>
          </a:xfrm>
          <a:custGeom>
            <a:avLst/>
            <a:gdLst/>
            <a:ahLst/>
            <a:cxnLst/>
            <a:rect r="r" b="b" t="t" l="l"/>
            <a:pathLst>
              <a:path h="6505769" w="4269411">
                <a:moveTo>
                  <a:pt x="4269411" y="0"/>
                </a:moveTo>
                <a:lnTo>
                  <a:pt x="0" y="0"/>
                </a:lnTo>
                <a:lnTo>
                  <a:pt x="0" y="6505769"/>
                </a:lnTo>
                <a:lnTo>
                  <a:pt x="4269411" y="6505769"/>
                </a:lnTo>
                <a:lnTo>
                  <a:pt x="42694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947404" y="4429229"/>
            <a:ext cx="4865758" cy="7558459"/>
          </a:xfrm>
          <a:custGeom>
            <a:avLst/>
            <a:gdLst/>
            <a:ahLst/>
            <a:cxnLst/>
            <a:rect r="r" b="b" t="t" l="l"/>
            <a:pathLst>
              <a:path h="7558459" w="4865758">
                <a:moveTo>
                  <a:pt x="4865758" y="0"/>
                </a:moveTo>
                <a:lnTo>
                  <a:pt x="0" y="0"/>
                </a:lnTo>
                <a:lnTo>
                  <a:pt x="0" y="7558459"/>
                </a:lnTo>
                <a:lnTo>
                  <a:pt x="4865758" y="7558459"/>
                </a:lnTo>
                <a:lnTo>
                  <a:pt x="486575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31035" y="5243408"/>
            <a:ext cx="4352682" cy="7179682"/>
          </a:xfrm>
          <a:custGeom>
            <a:avLst/>
            <a:gdLst/>
            <a:ahLst/>
            <a:cxnLst/>
            <a:rect r="r" b="b" t="t" l="l"/>
            <a:pathLst>
              <a:path h="7179682" w="4352682">
                <a:moveTo>
                  <a:pt x="0" y="0"/>
                </a:moveTo>
                <a:lnTo>
                  <a:pt x="4352682" y="0"/>
                </a:lnTo>
                <a:lnTo>
                  <a:pt x="4352682" y="7179682"/>
                </a:lnTo>
                <a:lnTo>
                  <a:pt x="0" y="71796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84150" y="5667616"/>
            <a:ext cx="4059923" cy="6331264"/>
          </a:xfrm>
          <a:custGeom>
            <a:avLst/>
            <a:gdLst/>
            <a:ahLst/>
            <a:cxnLst/>
            <a:rect r="r" b="b" t="t" l="l"/>
            <a:pathLst>
              <a:path h="6331264" w="4059923">
                <a:moveTo>
                  <a:pt x="0" y="0"/>
                </a:moveTo>
                <a:lnTo>
                  <a:pt x="4059923" y="0"/>
                </a:lnTo>
                <a:lnTo>
                  <a:pt x="4059923" y="6331265"/>
                </a:lnTo>
                <a:lnTo>
                  <a:pt x="0" y="6331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85446" y="7126226"/>
            <a:ext cx="4059321" cy="9722925"/>
          </a:xfrm>
          <a:custGeom>
            <a:avLst/>
            <a:gdLst/>
            <a:ahLst/>
            <a:cxnLst/>
            <a:rect r="r" b="b" t="t" l="l"/>
            <a:pathLst>
              <a:path h="9722925" w="4059321">
                <a:moveTo>
                  <a:pt x="0" y="0"/>
                </a:moveTo>
                <a:lnTo>
                  <a:pt x="4059322" y="0"/>
                </a:lnTo>
                <a:lnTo>
                  <a:pt x="4059322" y="9722925"/>
                </a:lnTo>
                <a:lnTo>
                  <a:pt x="0" y="9722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3338" y="5667616"/>
            <a:ext cx="2914084" cy="8151283"/>
          </a:xfrm>
          <a:custGeom>
            <a:avLst/>
            <a:gdLst/>
            <a:ahLst/>
            <a:cxnLst/>
            <a:rect r="r" b="b" t="t" l="l"/>
            <a:pathLst>
              <a:path h="8151283" w="2914084">
                <a:moveTo>
                  <a:pt x="0" y="0"/>
                </a:moveTo>
                <a:lnTo>
                  <a:pt x="2914084" y="0"/>
                </a:lnTo>
                <a:lnTo>
                  <a:pt x="2914084" y="8151283"/>
                </a:lnTo>
                <a:lnTo>
                  <a:pt x="0" y="81512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02792" y="5961717"/>
            <a:ext cx="2701441" cy="8644612"/>
          </a:xfrm>
          <a:custGeom>
            <a:avLst/>
            <a:gdLst/>
            <a:ahLst/>
            <a:cxnLst/>
            <a:rect r="r" b="b" t="t" l="l"/>
            <a:pathLst>
              <a:path h="8644612" w="2701441">
                <a:moveTo>
                  <a:pt x="0" y="0"/>
                </a:moveTo>
                <a:lnTo>
                  <a:pt x="2701442" y="0"/>
                </a:lnTo>
                <a:lnTo>
                  <a:pt x="2701442" y="8644612"/>
                </a:lnTo>
                <a:lnTo>
                  <a:pt x="0" y="86446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44073" y="5961717"/>
            <a:ext cx="3597608" cy="8318168"/>
          </a:xfrm>
          <a:custGeom>
            <a:avLst/>
            <a:gdLst/>
            <a:ahLst/>
            <a:cxnLst/>
            <a:rect r="r" b="b" t="t" l="l"/>
            <a:pathLst>
              <a:path h="8318168" w="3597608">
                <a:moveTo>
                  <a:pt x="0" y="0"/>
                </a:moveTo>
                <a:lnTo>
                  <a:pt x="3597607" y="0"/>
                </a:lnTo>
                <a:lnTo>
                  <a:pt x="3597607" y="8318168"/>
                </a:lnTo>
                <a:lnTo>
                  <a:pt x="0" y="83181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43247" y="6659227"/>
            <a:ext cx="3872661" cy="6522376"/>
          </a:xfrm>
          <a:custGeom>
            <a:avLst/>
            <a:gdLst/>
            <a:ahLst/>
            <a:cxnLst/>
            <a:rect r="r" b="b" t="t" l="l"/>
            <a:pathLst>
              <a:path h="6522376" w="3872661">
                <a:moveTo>
                  <a:pt x="0" y="0"/>
                </a:moveTo>
                <a:lnTo>
                  <a:pt x="3872661" y="0"/>
                </a:lnTo>
                <a:lnTo>
                  <a:pt x="3872661" y="6522376"/>
                </a:lnTo>
                <a:lnTo>
                  <a:pt x="0" y="65223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90383" y="1517841"/>
            <a:ext cx="13507233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222434"/>
                </a:solidFill>
                <a:latin typeface="Negrita Pro"/>
                <a:ea typeface="Negrita Pro"/>
                <a:cs typeface="Negrita Pro"/>
                <a:sym typeface="Negrita Pro"/>
              </a:rPr>
              <a:t>Mulțumim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DAGYq1xcMMg</dc:identifier>
  <dcterms:modified xsi:type="dcterms:W3CDTF">2011-08-01T06:04:30Z</dcterms:modified>
  <cp:revision>1</cp:revision>
  <dc:title>Non Text Magic Studio Magic Design for Presentations L&amp;P</dc:title>
</cp:coreProperties>
</file>